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4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44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1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9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1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6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8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5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9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8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BF5F-8AA1-4F6A-B7E3-DFC5EEE9D6CA}" type="datetimeFigureOut">
              <a:rPr lang="zh-CN" altLang="en-US" smtClean="0"/>
              <a:t>2023/4/25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5767C-D3D4-468C-9C09-C10DCE3BF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8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97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813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2023-04-18T08:39:29Z</dcterms:created>
  <dcterms:modified xsi:type="dcterms:W3CDTF">2023-04-25T01:48:50Z</dcterms:modified>
</cp:coreProperties>
</file>